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Sora Medium" panose="020B0604020202020204" charset="0"/>
      <p:regular r:id="rId15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492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rive.google.com/drive/u/0/folders/1rup5ysWuvpb2CTAuFjXzNgK3slfH4arU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1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Görüntü İşleme ile Akıllı Üretim: Medikal Ürün Kalite Kontrol Sistemi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856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Manisa Celal Bayar Üniversitesi ÜNİDES Hackathon, 21-22 Mayıs 2025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Manifest Ekibi: Nursena Albayrak (Takım Kaptanı), Aylin Şimşek(Simülasyon Sorumlusu), Feyzanur İnan (Görüntü İşleme), Elif Ceren Kuru (Mobil Geliştirme)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475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#ttg5hackathon2025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 Mimarisi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631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Görüntü Yakalama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26317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Kamera sistemi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224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Görüntü İşleme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222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ResNet50V2 modeli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Kalite Kontrol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2939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Hata tespiti ve sınıflandırma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4580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Kullanıcı Arayüzü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24580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Mobil uygulama</a:t>
            </a:r>
            <a:endParaRPr lang="en-US" sz="1750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E889A0C8-741B-1708-A671-FD2260234B0C}"/>
              </a:ext>
            </a:extLst>
          </p:cNvPr>
          <p:cNvSpPr/>
          <p:nvPr/>
        </p:nvSpPr>
        <p:spPr>
          <a:xfrm>
            <a:off x="12846205" y="7738946"/>
            <a:ext cx="169498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38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Teşekkürler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56278"/>
            <a:ext cx="4196358" cy="1661279"/>
          </a:xfrm>
          <a:prstGeom prst="roundRect">
            <a:avLst>
              <a:gd name="adj" fmla="val 204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1020604" y="378309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Manisa Celal Bayar Üniversitesi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62784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556278"/>
            <a:ext cx="4196358" cy="1661279"/>
          </a:xfrm>
          <a:prstGeom prst="roundRect">
            <a:avLst>
              <a:gd name="adj" fmla="val 204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5443776" y="3783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ÜNİDES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27351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Organizasyon desteği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556278"/>
            <a:ext cx="4196358" cy="1661279"/>
          </a:xfrm>
          <a:prstGeom prst="roundRect">
            <a:avLst>
              <a:gd name="adj" fmla="val 204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9866948" y="3783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Seyitler Kimya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27351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Sektör danışmanlığı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4727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15325751-8222-EEFD-BC42-2958582294AA}"/>
              </a:ext>
            </a:extLst>
          </p:cNvPr>
          <p:cNvSpPr/>
          <p:nvPr/>
        </p:nvSpPr>
        <p:spPr>
          <a:xfrm>
            <a:off x="12846205" y="7738946"/>
            <a:ext cx="169498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37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 Amacı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26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1651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Otomatik Kalite Kontrol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Göz pedlerinde hataları tespit eden sistem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226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16515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Hata Tespiti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Renk değişimi, leke, yapısal bozulma, kesim hataları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6720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02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 Bileşenleri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Görüntü işleme, mobil uygulama, simülasyon ortamı</a:t>
            </a:r>
            <a:endParaRPr lang="en-US" sz="1750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6570ADD7-D2DE-E81D-AF78-3028F2FB3925}"/>
              </a:ext>
            </a:extLst>
          </p:cNvPr>
          <p:cNvSpPr/>
          <p:nvPr/>
        </p:nvSpPr>
        <p:spPr>
          <a:xfrm>
            <a:off x="12846205" y="7738946"/>
            <a:ext cx="169498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5887"/>
            <a:ext cx="63563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Kullanılan Teknolojiler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1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Görüntü İşleme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27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Python, TensorFlow, Keras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ResNet50V2 modeli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673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OpenCV ve PIL kütüphaneleri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611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 Uygulama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1927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Flutter Framework, Dart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Material Design 3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32673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Kamera modülü ve görselleştirme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611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Simülasyon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1927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Factory I/O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Üretim bandı simülasyonu</a:t>
            </a:r>
            <a:endParaRPr lang="en-US" sz="1750" dirty="0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2C042DB1-D6DD-DEAF-AE01-1485B33AC0F1}"/>
              </a:ext>
            </a:extLst>
          </p:cNvPr>
          <p:cNvSpPr/>
          <p:nvPr/>
        </p:nvSpPr>
        <p:spPr>
          <a:xfrm>
            <a:off x="12846205" y="7738946"/>
            <a:ext cx="169498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3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Demo Gösterimi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0236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1303973" y="2702362"/>
            <a:ext cx="3801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Üretim Bandı Simülasyonu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192780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Factory I/O ile göz pedleri üretim hattı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78249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1644134" y="378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Kusur Tespiti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272915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Renk değişimi, leke, yapısal bozulma tespiti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86263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1984415" y="48626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 Uygulama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35305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Kamera ekranı ve pasta grafiği ile sonuçlar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197918"/>
            <a:ext cx="75564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▶</a:t>
            </a: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Demo Videosunu İzle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9571" y="523875"/>
            <a:ext cx="7098268" cy="538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Geliştirme Sürecindeki Zorluklar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71" y="1320879"/>
            <a:ext cx="861774" cy="12687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09830" y="1493163"/>
            <a:ext cx="2330053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Veri Seti Dengesizliği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209830" y="1865828"/>
            <a:ext cx="6817400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Veri setindeki dengesizlik, modelin hatalı ürünleri tespit etme doğruluğunu düşürüyordu. Sınıf ağırlıkları ve veri artırma ile modelin </a:t>
            </a:r>
            <a:r>
              <a:rPr lang="en-US" sz="13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performansını</a:t>
            </a:r>
            <a:r>
              <a:rPr lang="en-US" sz="13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artırdık</a:t>
            </a: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571" y="2589609"/>
            <a:ext cx="861774" cy="15444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09830" y="2761893"/>
            <a:ext cx="2425303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Gerçek Zamanlı Analiz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209830" y="3134558"/>
            <a:ext cx="6817400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Gerçek zamanlı analizde performans sorunları yaşadık. Model katmanlarını optimize ederek ve OpenCV ile görüntü kırpma yaparak analiz hızını X saniyeden Y saniyeye düşürdük.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571" y="4134088"/>
            <a:ext cx="861774" cy="10340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09830" y="4306372"/>
            <a:ext cx="215443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Simülasyon 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209830" y="4679037"/>
            <a:ext cx="681740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Factory I/O ile Control I/O üzerinden sahneyi çalıştırdık.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571" y="5168146"/>
            <a:ext cx="861774" cy="12687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09830" y="5340429"/>
            <a:ext cx="326898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Kamera Modülü Entegrasyonu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209830" y="5713095"/>
            <a:ext cx="6817400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Kamera modülünde düşük FPS sorunları yaşadık. Çözünürlüğü optimize ederek ve provider ile durum yönetimini iyileştirerek akıcı bir arayüz elde ettik.</a:t>
            </a:r>
            <a:endParaRPr lang="en-US" sz="13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9571" y="6436876"/>
            <a:ext cx="861774" cy="126873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209830" y="6609159"/>
            <a:ext cx="391537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Modelin Mobil Cihaza Entegrasyonu</a:t>
            </a:r>
            <a:endParaRPr lang="en-US" sz="1650" dirty="0"/>
          </a:p>
        </p:txBody>
      </p:sp>
      <p:sp>
        <p:nvSpPr>
          <p:cNvPr id="18" name="Text 10"/>
          <p:cNvSpPr/>
          <p:nvPr/>
        </p:nvSpPr>
        <p:spPr>
          <a:xfrm>
            <a:off x="7209830" y="6981825"/>
            <a:ext cx="6817400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TensorFlow Lite entegrasyonunda şekil uyumsuzlukları ve hatalarla karşılaştık. Streamlit API’den yerel analize geçerek güvenilirliği artırdık.</a:t>
            </a:r>
            <a:endParaRPr lang="en-US" sz="1350" dirty="0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F65E11F7-FAB0-9CDF-E7B2-D83C3A80E0B4}"/>
              </a:ext>
            </a:extLst>
          </p:cNvPr>
          <p:cNvSpPr/>
          <p:nvPr/>
        </p:nvSpPr>
        <p:spPr>
          <a:xfrm>
            <a:off x="12846205" y="7738946"/>
            <a:ext cx="169498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3127"/>
          <a:stretch/>
        </p:blipFill>
        <p:spPr>
          <a:xfrm>
            <a:off x="592692" y="4569032"/>
            <a:ext cx="13011795" cy="32561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b="9669"/>
          <a:stretch/>
        </p:blipFill>
        <p:spPr>
          <a:xfrm>
            <a:off x="592691" y="326352"/>
            <a:ext cx="13011795" cy="4066379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78A8F48B-12AA-CE22-A317-1C8BADA0F834}"/>
              </a:ext>
            </a:extLst>
          </p:cNvPr>
          <p:cNvSpPr/>
          <p:nvPr/>
        </p:nvSpPr>
        <p:spPr>
          <a:xfrm>
            <a:off x="12846205" y="7738946"/>
            <a:ext cx="169498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Sonuçlar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Doğruluğu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%99 doğruluk oranı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 Uygulama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4269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Hızlı, kullanıcı dostu arayüz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Simülasyon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71380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Gerçek üretime uygun test senaryoları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  <p:sp>
        <p:nvSpPr>
          <p:cNvPr id="15" name="Dikdörtgen 14">
            <a:extLst>
              <a:ext uri="{FF2B5EF4-FFF2-40B4-BE49-F238E27FC236}">
                <a16:creationId xmlns:a16="http://schemas.microsoft.com/office/drawing/2014/main" id="{4A182E98-9F3C-F763-19AD-6AF121FC30AC}"/>
              </a:ext>
            </a:extLst>
          </p:cNvPr>
          <p:cNvSpPr/>
          <p:nvPr/>
        </p:nvSpPr>
        <p:spPr>
          <a:xfrm>
            <a:off x="12846205" y="7738946"/>
            <a:ext cx="169498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Gelecek Öneriler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50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Daha büyük ve çeşitlendirilmiş veri setleriyle modelin genelleme kabiliyeti artırılabilir.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431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Modelin farklı senaryolar ve ürün türleri karşısında daha doğru ve sağlam sonuçlar vermesi için veri setlerinin hacmi ve çeşitliliği artırılmalıdır. Bu sayede, nadir ve beklenmedik durumlara karşı dayanıklılığı geliştirilebilir.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24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Endüstriyel Nesnelerin İnterneti (IoT) entegrasyonu ile gerçek zamanlı veri toplama ve analiz imkanı sağlanabilir.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421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IoT cihazlarının entegrasyonu sayesinde, üretim hattından anlık veri akışı alınabilir ve bu verilerle modelin performansı gerçek zamanlı izlenerek hızlı müdahaleler yapılabilir. Bu da kalite kontrol sürecinin etkinliğini artıracaktır.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230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 optimizasyonu ve donanım iyileştirmeleriyle analiz hızları ve doğruluk daha da geliştirilebilir.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4113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Yazılım ve donanım tarafında yapılacak iyileştirmelerle modelin hesaplama süresi kısaltılabilir, bu sayede anlık hata tespiti mümkün olurken aynı zamanda doğruluk oranları da yukarı çekilebilir.</a:t>
            </a:r>
            <a:endParaRPr lang="en-US" sz="1750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C0AA940B-847E-134A-2E49-1EBAB5DE88E2}"/>
              </a:ext>
            </a:extLst>
          </p:cNvPr>
          <p:cNvSpPr/>
          <p:nvPr/>
        </p:nvSpPr>
        <p:spPr>
          <a:xfrm>
            <a:off x="12846205" y="7738946"/>
            <a:ext cx="169498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596"/>
            <a:ext cx="10460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Karmaşıklığı ve Optimizasyon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64688"/>
            <a:ext cx="5695831" cy="442233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644" y="2264688"/>
            <a:ext cx="5153978" cy="4749165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D97626B5-FA9E-8E1D-1F80-8E4A72B26D53}"/>
              </a:ext>
            </a:extLst>
          </p:cNvPr>
          <p:cNvSpPr/>
          <p:nvPr/>
        </p:nvSpPr>
        <p:spPr>
          <a:xfrm>
            <a:off x="12846205" y="7738946"/>
            <a:ext cx="169498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472</Words>
  <Application>Microsoft Office PowerPoint</Application>
  <PresentationFormat>Özel</PresentationFormat>
  <Paragraphs>83</Paragraphs>
  <Slides>11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Noto Sans TC</vt:lpstr>
      <vt:lpstr>Sora Medium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FEYZANUR İ. 222803058</cp:lastModifiedBy>
  <cp:revision>3</cp:revision>
  <dcterms:created xsi:type="dcterms:W3CDTF">2025-05-22T08:31:24Z</dcterms:created>
  <dcterms:modified xsi:type="dcterms:W3CDTF">2025-05-22T09:07:17Z</dcterms:modified>
</cp:coreProperties>
</file>